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25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33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675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5646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431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3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243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56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33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8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868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81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65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78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30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7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E278-A9E4-4BF4-9C84-40C1DDB884CE}" type="datetimeFigureOut">
              <a:rPr lang="pl-PL" smtClean="0"/>
              <a:t>2024-04-23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AF54-1C6C-4D08-82B9-24355E6F5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405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F87E2-9D2C-B915-AE74-65251BE3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6352" cy="2624963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CZYSTE POWIETRZE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ZMIANY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22.04.2024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F77F36-6DD1-6C5A-5713-8723ABD07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00" y="2816352"/>
            <a:ext cx="7832751" cy="35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065F0A0-8938-CE56-F288-175D3A90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0"/>
            <a:ext cx="10725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E9A8827-9E6C-6A23-3B6A-EDAB2E75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7"/>
            <a:ext cx="12192000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4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EE0266-38A8-BEDB-0558-6DC520F7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0"/>
            <a:ext cx="9747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5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8F797C-0709-69B6-93EE-FF3CF4472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27432"/>
            <a:ext cx="9153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4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2263EC9-BB1B-F802-60AD-89783826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0"/>
            <a:ext cx="9363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7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21</TotalTime>
  <Words>8</Words>
  <Application>Microsoft Office PowerPoint</Application>
  <PresentationFormat>Panoramiczny</PresentationFormat>
  <Paragraphs>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Obwód</vt:lpstr>
      <vt:lpstr>CZYSTE POWIETRZE  NAJWAŻNIEJSZE ZMIANY  OD 22.04.2024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CZYSTE POWIETRZE  NAJWAŻNIEJSZE ZMIANY  OD 22.04.2024  </dc:title>
  <dc:creator>Katarzyna Łyko</dc:creator>
  <cp:lastModifiedBy>Katarzyna Łyko</cp:lastModifiedBy>
  <cp:revision>1</cp:revision>
  <dcterms:created xsi:type="dcterms:W3CDTF">2024-04-23T06:23:12Z</dcterms:created>
  <dcterms:modified xsi:type="dcterms:W3CDTF">2024-04-23T06:44:42Z</dcterms:modified>
</cp:coreProperties>
</file>